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Amatic SC"/>
      <p:regular r:id="rId24"/>
      <p:bold r:id="rId25"/>
    </p:embeddedFont>
    <p:embeddedFont>
      <p:font typeface="Source Code Pr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maticSC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regular.fntdata"/><Relationship Id="rId25" Type="http://schemas.openxmlformats.org/officeDocument/2006/relationships/font" Target="fonts/AmaticSC-bold.fntdata"/><Relationship Id="rId28" Type="http://schemas.openxmlformats.org/officeDocument/2006/relationships/font" Target="fonts/SourceCodePro-italic.fntdata"/><Relationship Id="rId27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fa3c45f6e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fa3c45f6e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fa3c45f6e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fa3c45f6e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fa3c45f6e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fa3c45f6e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fa3c45f6e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fa3c45f6e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a3c45f6e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a3c45f6e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fa3c45f6e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fa3c45f6e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fa3c45f6e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fa3c45f6e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a3c45f6e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a3c45f6e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fa3c45f6e4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fa3c45f6e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fa3c45f6e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fa3c45f6e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fa3c45f6e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fa3c45f6e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fa3c45f6e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fa3c45f6e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fa3c45f6e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fa3c45f6e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fa3c45f6e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fa3c45f6e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fa3c45f6e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fa3c45f6e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fa3c45f6e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fa3c45f6e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fa3c45f6e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fa3c45f6e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web app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50 best fantasy manhwa as example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6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6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6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6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6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6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6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6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6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6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6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6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6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6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6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6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6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